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66" r:id="rId6"/>
    <p:sldId id="268" r:id="rId7"/>
    <p:sldId id="267" r:id="rId8"/>
    <p:sldId id="261" r:id="rId9"/>
    <p:sldId id="263" r:id="rId10"/>
    <p:sldId id="264" r:id="rId11"/>
    <p:sldId id="258" r:id="rId12"/>
    <p:sldId id="26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0" autoAdjust="0"/>
    <p:restoredTop sz="94660"/>
  </p:normalViewPr>
  <p:slideViewPr>
    <p:cSldViewPr snapToGrid="0">
      <p:cViewPr>
        <p:scale>
          <a:sx n="50" d="100"/>
          <a:sy n="50" d="100"/>
        </p:scale>
        <p:origin x="124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81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3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44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6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8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FC3CBE9-CA84-4F9E-A923-3DFBF8C4AD15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02E7755E-4C52-4094-BE4C-B8D699593A8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6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1AE1D2D-67DA-43BE-8988-9B3CFEEE9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9" y="223768"/>
            <a:ext cx="1649486" cy="1649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000E03-A154-497B-9D5C-D02D7980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02" y="351152"/>
            <a:ext cx="2134050" cy="1394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DCE55B-B4FD-478E-B533-15A1F3E504F9}"/>
              </a:ext>
            </a:extLst>
          </p:cNvPr>
          <p:cNvSpPr txBox="1"/>
          <p:nvPr/>
        </p:nvSpPr>
        <p:spPr>
          <a:xfrm>
            <a:off x="1471230" y="2614918"/>
            <a:ext cx="97628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+mj-lt"/>
              </a:rPr>
              <a:t>Finding Missing People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B486E-C627-4C74-A8B4-60C67557DCC0}"/>
              </a:ext>
            </a:extLst>
          </p:cNvPr>
          <p:cNvSpPr txBox="1"/>
          <p:nvPr/>
        </p:nvSpPr>
        <p:spPr>
          <a:xfrm>
            <a:off x="1296229" y="3722914"/>
            <a:ext cx="959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Using Deep Learning</a:t>
            </a:r>
            <a:endParaRPr 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96112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6836FE-86C9-44CE-B4CB-C793CC303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15" y="1453896"/>
            <a:ext cx="2322082" cy="4773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65EE3-C387-49A5-A0C9-F64F820B8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2" y="1453896"/>
            <a:ext cx="2322082" cy="4773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339D4-A00D-4C7D-A41C-ADAD623E95AC}"/>
              </a:ext>
            </a:extLst>
          </p:cNvPr>
          <p:cNvSpPr txBox="1"/>
          <p:nvPr/>
        </p:nvSpPr>
        <p:spPr>
          <a:xfrm>
            <a:off x="1353312" y="923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D7108-B891-4A2E-AEAB-0CC8F8B6238A}"/>
              </a:ext>
            </a:extLst>
          </p:cNvPr>
          <p:cNvSpPr txBox="1"/>
          <p:nvPr/>
        </p:nvSpPr>
        <p:spPr>
          <a:xfrm>
            <a:off x="4435531" y="8722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72EFF-8B13-4D7A-8AAA-7975D67931E4}"/>
              </a:ext>
            </a:extLst>
          </p:cNvPr>
          <p:cNvSpPr txBox="1"/>
          <p:nvPr/>
        </p:nvSpPr>
        <p:spPr>
          <a:xfrm>
            <a:off x="7713656" y="8722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EBF13-9B94-42A5-8C60-92E158158079}"/>
              </a:ext>
            </a:extLst>
          </p:cNvPr>
          <p:cNvSpPr txBox="1"/>
          <p:nvPr/>
        </p:nvSpPr>
        <p:spPr>
          <a:xfrm>
            <a:off x="10537002" y="8722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01677F-5B47-4BD4-8F7F-B2B31F841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57" y="1453896"/>
            <a:ext cx="2322083" cy="47731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9E3C1E-CAE0-4F85-94AC-C348D5C07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66" y="1453896"/>
            <a:ext cx="2375216" cy="47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74895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F01708-2162-4F24-949A-3267E459C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922" y="3641161"/>
            <a:ext cx="1234504" cy="15868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DE76FE-69F0-47BE-A39A-179FD76E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72" y="3757182"/>
            <a:ext cx="1663401" cy="19493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687068-9E55-4D49-A6D7-3DD639881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72" y="1455134"/>
            <a:ext cx="1743300" cy="17433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4397B52-FF8C-4F20-B825-4A5A7A2D688D}"/>
              </a:ext>
            </a:extLst>
          </p:cNvPr>
          <p:cNvSpPr/>
          <p:nvPr/>
        </p:nvSpPr>
        <p:spPr>
          <a:xfrm>
            <a:off x="9383696" y="938583"/>
            <a:ext cx="2166152" cy="4876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081376-76D5-4C67-9C86-5403BF418BE7}"/>
              </a:ext>
            </a:extLst>
          </p:cNvPr>
          <p:cNvSpPr/>
          <p:nvPr/>
        </p:nvSpPr>
        <p:spPr>
          <a:xfrm>
            <a:off x="9383696" y="985421"/>
            <a:ext cx="2166152" cy="487628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FC48FB-C4CC-4DDA-9907-A9AC0509F0A4}"/>
              </a:ext>
            </a:extLst>
          </p:cNvPr>
          <p:cNvSpPr/>
          <p:nvPr/>
        </p:nvSpPr>
        <p:spPr>
          <a:xfrm>
            <a:off x="4932646" y="1084555"/>
            <a:ext cx="2166152" cy="487628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05645E-81A9-439C-940D-D853D9271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5" y="1668877"/>
            <a:ext cx="2417703" cy="101430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D8B43FA-5061-46F6-B783-CAF11E898C4B}"/>
              </a:ext>
            </a:extLst>
          </p:cNvPr>
          <p:cNvSpPr/>
          <p:nvPr/>
        </p:nvSpPr>
        <p:spPr>
          <a:xfrm>
            <a:off x="538261" y="1084555"/>
            <a:ext cx="2166152" cy="487628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322E18-A69A-45FA-B582-5657BFD1C8EC}"/>
              </a:ext>
            </a:extLst>
          </p:cNvPr>
          <p:cNvCxnSpPr/>
          <p:nvPr/>
        </p:nvCxnSpPr>
        <p:spPr>
          <a:xfrm>
            <a:off x="1585826" y="2832942"/>
            <a:ext cx="0" cy="1043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F65EF27A-7902-41DB-8BA9-21A9217D2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5" y="4166363"/>
            <a:ext cx="972381" cy="115660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5E64CC-DB1B-4C84-A5A6-14043AB24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37" y="4213711"/>
            <a:ext cx="1014302" cy="10143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0E81074-134B-4E34-A1A1-5DBC7CCF3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71" y="1629987"/>
            <a:ext cx="1833202" cy="163627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E32970-295B-4701-AC76-AEF3B7487CBB}"/>
              </a:ext>
            </a:extLst>
          </p:cNvPr>
          <p:cNvCxnSpPr/>
          <p:nvPr/>
        </p:nvCxnSpPr>
        <p:spPr>
          <a:xfrm>
            <a:off x="7182035" y="3354695"/>
            <a:ext cx="2086252" cy="220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D5989A-D946-414B-940F-7AD8C4E39E0F}"/>
              </a:ext>
            </a:extLst>
          </p:cNvPr>
          <p:cNvCxnSpPr/>
          <p:nvPr/>
        </p:nvCxnSpPr>
        <p:spPr>
          <a:xfrm>
            <a:off x="2761296" y="3267491"/>
            <a:ext cx="2086252" cy="220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925442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085F27-7D5B-4C1F-8550-B5C88AB6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CBF1C-30CA-40A6-9EB3-53E346B60854}"/>
              </a:ext>
            </a:extLst>
          </p:cNvPr>
          <p:cNvSpPr txBox="1"/>
          <p:nvPr/>
        </p:nvSpPr>
        <p:spPr>
          <a:xfrm>
            <a:off x="762000" y="2579912"/>
            <a:ext cx="7685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Potential to be funded by Government, NGOs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 can be used for further research purposes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available face data sets</a:t>
            </a:r>
          </a:p>
        </p:txBody>
      </p:sp>
    </p:spTree>
    <p:extLst>
      <p:ext uri="{BB962C8B-B14F-4D97-AF65-F5344CB8AC3E}">
        <p14:creationId xmlns:p14="http://schemas.microsoft.com/office/powerpoint/2010/main" val="3994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176CBD-5F3A-4719-954E-0E3B46188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1" y="3879150"/>
            <a:ext cx="2695005" cy="2688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B62D2-8703-4A9D-95B3-8643F45AA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04" y="595120"/>
            <a:ext cx="2643952" cy="2490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E53307-3260-430C-9D35-43E048025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72" y="670424"/>
            <a:ext cx="2490409" cy="2490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B2F549-1DB3-4193-A69F-33321A3D3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72" y="3879149"/>
            <a:ext cx="2665803" cy="26130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C096C2-18CD-4579-BB36-CD232E4DB89D}"/>
              </a:ext>
            </a:extLst>
          </p:cNvPr>
          <p:cNvSpPr txBox="1"/>
          <p:nvPr/>
        </p:nvSpPr>
        <p:spPr>
          <a:xfrm>
            <a:off x="3607698" y="1443435"/>
            <a:ext cx="192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Muhammad Azeez</a:t>
            </a:r>
          </a:p>
          <a:p>
            <a:pPr algn="ctr"/>
            <a:r>
              <a:rPr lang="en-US" dirty="0"/>
              <a:t>Full-Stack Dev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4938E-2C22-4BA9-BBE8-A152118504C0}"/>
              </a:ext>
            </a:extLst>
          </p:cNvPr>
          <p:cNvSpPr txBox="1"/>
          <p:nvPr/>
        </p:nvSpPr>
        <p:spPr>
          <a:xfrm>
            <a:off x="9934146" y="1443435"/>
            <a:ext cx="163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Rawand Farhad</a:t>
            </a:r>
          </a:p>
          <a:p>
            <a:pPr algn="ctr"/>
            <a:r>
              <a:rPr lang="en-US" dirty="0"/>
              <a:t>Full-Stack Dev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96C43-C733-44A4-AC46-AB3304DFDF50}"/>
              </a:ext>
            </a:extLst>
          </p:cNvPr>
          <p:cNvSpPr txBox="1"/>
          <p:nvPr/>
        </p:nvSpPr>
        <p:spPr>
          <a:xfrm>
            <a:off x="9850841" y="4900153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Shkar</a:t>
            </a:r>
            <a:r>
              <a:rPr lang="en-US" dirty="0"/>
              <a:t> </a:t>
            </a:r>
            <a:r>
              <a:rPr lang="en-US" dirty="0" err="1"/>
              <a:t>Taib</a:t>
            </a:r>
            <a:endParaRPr lang="en-US" dirty="0"/>
          </a:p>
          <a:p>
            <a:pPr algn="ctr"/>
            <a:r>
              <a:rPr lang="en-US" dirty="0"/>
              <a:t>R&amp;D Engineer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B7690-C975-4C95-9F07-9CF64CB6DD77}"/>
              </a:ext>
            </a:extLst>
          </p:cNvPr>
          <p:cNvSpPr txBox="1"/>
          <p:nvPr/>
        </p:nvSpPr>
        <p:spPr>
          <a:xfrm>
            <a:off x="3951673" y="4900153"/>
            <a:ext cx="1407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Rasti Khalid</a:t>
            </a:r>
          </a:p>
          <a:p>
            <a:pPr algn="ctr"/>
            <a:r>
              <a:rPr lang="en-US" dirty="0"/>
              <a:t>IT Undergrad</a:t>
            </a:r>
          </a:p>
        </p:txBody>
      </p:sp>
    </p:spTree>
    <p:extLst>
      <p:ext uri="{BB962C8B-B14F-4D97-AF65-F5344CB8AC3E}">
        <p14:creationId xmlns:p14="http://schemas.microsoft.com/office/powerpoint/2010/main" val="1009666784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CCF160-4A98-44A7-88A2-EFC249D89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"/>
            <a:ext cx="12192000" cy="68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4039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BE709B-51EC-4199-9F3D-493E82487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7593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3FCEA-D739-41F8-9452-5391FDCCB251}"/>
              </a:ext>
            </a:extLst>
          </p:cNvPr>
          <p:cNvSpPr txBox="1"/>
          <p:nvPr/>
        </p:nvSpPr>
        <p:spPr>
          <a:xfrm>
            <a:off x="1666792" y="2747779"/>
            <a:ext cx="88584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Six in 10 people with dementia will wander. </a:t>
            </a:r>
          </a:p>
          <a:p>
            <a:pPr algn="ctr"/>
            <a:r>
              <a:rPr lang="en-US" sz="3600" dirty="0"/>
              <a:t>A person with Alzheimer's may not remember his or her name or address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5923B-15EC-4D68-B6EB-9AA5DEC3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15" y="594725"/>
            <a:ext cx="7275767" cy="1581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E5B82-C104-479D-AEA9-656F00A31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57" y="5751256"/>
            <a:ext cx="4368165" cy="5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5604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3FCEA-D739-41F8-9452-5391FDCCB251}"/>
              </a:ext>
            </a:extLst>
          </p:cNvPr>
          <p:cNvSpPr txBox="1"/>
          <p:nvPr/>
        </p:nvSpPr>
        <p:spPr>
          <a:xfrm>
            <a:off x="1666793" y="2828835"/>
            <a:ext cx="8858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Someone is reported missing every 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en-US" sz="3600" b="1" dirty="0"/>
              <a:t> seconds in the 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B8394-8159-CF4B-99A0-7B77F308A67B}"/>
              </a:ext>
            </a:extLst>
          </p:cNvPr>
          <p:cNvSpPr txBox="1"/>
          <p:nvPr/>
        </p:nvSpPr>
        <p:spPr>
          <a:xfrm>
            <a:off x="0" y="225335"/>
            <a:ext cx="398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highlight>
                  <a:srgbClr val="FFFF00"/>
                </a:highlight>
              </a:rPr>
              <a:t>Did you know?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75B4C-466D-AA4E-9F56-6F8DA953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3" y="4572002"/>
            <a:ext cx="3184689" cy="18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30879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3FCEA-D739-41F8-9452-5391FDCCB251}"/>
              </a:ext>
            </a:extLst>
          </p:cNvPr>
          <p:cNvSpPr txBox="1"/>
          <p:nvPr/>
        </p:nvSpPr>
        <p:spPr>
          <a:xfrm>
            <a:off x="1666793" y="3105834"/>
            <a:ext cx="885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How many people go missing each year?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342CE-1E10-2D4E-B275-251B18C49028}"/>
              </a:ext>
            </a:extLst>
          </p:cNvPr>
          <p:cNvSpPr txBox="1"/>
          <p:nvPr/>
        </p:nvSpPr>
        <p:spPr>
          <a:xfrm>
            <a:off x="0" y="225335"/>
            <a:ext cx="398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highlight>
                  <a:srgbClr val="FFFF00"/>
                </a:highlight>
              </a:rPr>
              <a:t>Did you know?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B1490-4249-CD4A-92F9-921B52A95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3" y="4572002"/>
            <a:ext cx="3184689" cy="18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02358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3FCEA-D739-41F8-9452-5391FDCCB251}"/>
              </a:ext>
            </a:extLst>
          </p:cNvPr>
          <p:cNvSpPr txBox="1"/>
          <p:nvPr/>
        </p:nvSpPr>
        <p:spPr>
          <a:xfrm>
            <a:off x="1666793" y="2551837"/>
            <a:ext cx="88584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186,000</a:t>
            </a:r>
            <a:r>
              <a:rPr lang="en-US" sz="3600" b="1" dirty="0"/>
              <a:t> people reported missing nearly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100,000</a:t>
            </a:r>
            <a:r>
              <a:rPr lang="en-US" sz="3600" b="1" dirty="0"/>
              <a:t> are adults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86,000</a:t>
            </a:r>
            <a:r>
              <a:rPr lang="en-US" sz="3600" b="1" dirty="0"/>
              <a:t> are children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21B48-FF3D-DB40-BB4F-D5D2510C4999}"/>
              </a:ext>
            </a:extLst>
          </p:cNvPr>
          <p:cNvSpPr txBox="1"/>
          <p:nvPr/>
        </p:nvSpPr>
        <p:spPr>
          <a:xfrm>
            <a:off x="1666793" y="1015306"/>
            <a:ext cx="885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For example in the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46507-6005-8B48-9782-3EEEA65AB08C}"/>
              </a:ext>
            </a:extLst>
          </p:cNvPr>
          <p:cNvSpPr txBox="1"/>
          <p:nvPr/>
        </p:nvSpPr>
        <p:spPr>
          <a:xfrm>
            <a:off x="0" y="225335"/>
            <a:ext cx="398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highlight>
                  <a:srgbClr val="FFFF00"/>
                </a:highlight>
              </a:rPr>
              <a:t>Did you know?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F75E6-1BCA-6040-9C1D-88E19DF1C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3" y="4572002"/>
            <a:ext cx="3184689" cy="18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30497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17EEB-C4F1-42BF-A0D3-7E30009F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25" y="591274"/>
            <a:ext cx="4934497" cy="5675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AA246F-F319-4ED5-A4BD-790B1916FDBB}"/>
              </a:ext>
            </a:extLst>
          </p:cNvPr>
          <p:cNvSpPr/>
          <p:nvPr/>
        </p:nvSpPr>
        <p:spPr>
          <a:xfrm>
            <a:off x="0" y="5815419"/>
            <a:ext cx="12192000" cy="1042581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64316-C064-4D20-8453-660469B3B003}"/>
              </a:ext>
            </a:extLst>
          </p:cNvPr>
          <p:cNvSpPr/>
          <p:nvPr/>
        </p:nvSpPr>
        <p:spPr>
          <a:xfrm>
            <a:off x="8826923" y="4813436"/>
            <a:ext cx="3365078" cy="1227637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2094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zgif.com-gif-to-mp4">
            <a:hlinkClick r:id="" action="ppaction://media"/>
            <a:extLst>
              <a:ext uri="{FF2B5EF4-FFF2-40B4-BE49-F238E27FC236}">
                <a16:creationId xmlns:a16="http://schemas.microsoft.com/office/drawing/2014/main" id="{2531CD9A-422D-4C54-8CC7-B2BB44F94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409" y="2231136"/>
            <a:ext cx="10281181" cy="3701225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22BD48-49AA-4D99-B856-49FFC8B8BC58}"/>
              </a:ext>
            </a:extLst>
          </p:cNvPr>
          <p:cNvSpPr txBox="1"/>
          <p:nvPr/>
        </p:nvSpPr>
        <p:spPr>
          <a:xfrm>
            <a:off x="3595114" y="720452"/>
            <a:ext cx="567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Rounded MT Bold" panose="020F0704030504030204" pitchFamily="34" charset="0"/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2725211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620</TotalTime>
  <Words>125</Words>
  <Application>Microsoft Macintosh PowerPoint</Application>
  <PresentationFormat>Widescreen</PresentationFormat>
  <Paragraphs>31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Rounded MT Bold</vt:lpstr>
      <vt:lpstr>Century Schoolbook</vt:lpstr>
      <vt:lpstr>Corbel</vt:lpstr>
      <vt:lpstr>Headlines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Rasty Khalid</dc:creator>
  <cp:lastModifiedBy>Microsoft Office User</cp:lastModifiedBy>
  <cp:revision>34</cp:revision>
  <dcterms:created xsi:type="dcterms:W3CDTF">2019-09-07T06:06:06Z</dcterms:created>
  <dcterms:modified xsi:type="dcterms:W3CDTF">2019-09-07T16:29:33Z</dcterms:modified>
</cp:coreProperties>
</file>